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74" y="2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609601"/>
            <a:ext cx="5257800" cy="838199"/>
          </a:xfrm>
        </p:spPr>
        <p:txBody>
          <a:bodyPr>
            <a:normAutofit/>
          </a:bodyPr>
          <a:lstStyle/>
          <a:p>
            <a:r>
              <a:rPr lang="hi-IN" sz="2800" dirty="0" smtClean="0"/>
              <a:t>डीजि भारतम्</a:t>
            </a:r>
            <a:endParaRPr lang="en-IN" sz="2800" dirty="0"/>
          </a:p>
        </p:txBody>
      </p:sp>
      <p:sp>
        <p:nvSpPr>
          <p:cNvPr id="3" name="Subtitle 2"/>
          <p:cNvSpPr>
            <a:spLocks noGrp="1"/>
          </p:cNvSpPr>
          <p:nvPr>
            <p:ph type="subTitle" idx="1"/>
          </p:nvPr>
        </p:nvSpPr>
        <p:spPr>
          <a:xfrm>
            <a:off x="1447800" y="2514600"/>
            <a:ext cx="6400800" cy="2209800"/>
          </a:xfrm>
        </p:spPr>
        <p:txBody>
          <a:bodyPr>
            <a:normAutofit/>
          </a:bodyPr>
          <a:lstStyle/>
          <a:p>
            <a:r>
              <a:rPr lang="hi-IN" sz="2000" dirty="0" smtClean="0"/>
              <a:t>इस पाठ के द्वारा विद्यार्थियों को जीवनोपयोगी बातें बताई गई है ।</a:t>
            </a:r>
          </a:p>
          <a:p>
            <a:r>
              <a:rPr lang="hi-IN" sz="2000" dirty="0" smtClean="0"/>
              <a:t>पाठ में आधुनिक तकनीक डीजिटल भारत के महत्व के विषय बताया गया है ।</a:t>
            </a:r>
          </a:p>
          <a:p>
            <a:endParaRPr lang="hi-IN" dirty="0"/>
          </a:p>
          <a:p>
            <a:endParaRPr lang="hi-IN" dirty="0" smtClean="0"/>
          </a:p>
          <a:p>
            <a:endParaRPr lang="en-IN" dirty="0"/>
          </a:p>
        </p:txBody>
      </p:sp>
    </p:spTree>
    <p:extLst>
      <p:ext uri="{BB962C8B-B14F-4D97-AF65-F5344CB8AC3E}">
        <p14:creationId xmlns:p14="http://schemas.microsoft.com/office/powerpoint/2010/main" val="2778807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dirty="0" smtClean="0"/>
              <a:t/>
            </a:r>
            <a:br>
              <a:rPr lang="hi-IN" dirty="0" smtClean="0"/>
            </a:br>
            <a:r>
              <a:rPr lang="hi-IN" dirty="0"/>
              <a:t/>
            </a:r>
            <a:br>
              <a:rPr lang="hi-IN" dirty="0"/>
            </a:br>
            <a:r>
              <a:rPr lang="hi-IN" dirty="0" smtClean="0"/>
              <a:t/>
            </a:r>
            <a:br>
              <a:rPr lang="hi-IN" dirty="0" smtClean="0"/>
            </a:br>
            <a:r>
              <a:rPr lang="hi-IN" sz="3600" dirty="0" smtClean="0"/>
              <a:t>पाठ सार</a:t>
            </a:r>
            <a:br>
              <a:rPr lang="hi-IN" sz="3600" dirty="0" smtClean="0"/>
            </a:br>
            <a:r>
              <a:rPr lang="hi-IN" sz="3600" dirty="0"/>
              <a:t/>
            </a:r>
            <a:br>
              <a:rPr lang="hi-IN" sz="3600" dirty="0"/>
            </a:br>
            <a:r>
              <a:rPr lang="hi-IN" dirty="0" smtClean="0"/>
              <a:t/>
            </a:r>
            <a:br>
              <a:rPr lang="hi-IN" dirty="0" smtClean="0"/>
            </a:br>
            <a:endParaRPr lang="en-IN" dirty="0"/>
          </a:p>
        </p:txBody>
      </p:sp>
      <p:sp>
        <p:nvSpPr>
          <p:cNvPr id="3" name="Content Placeholder 2"/>
          <p:cNvSpPr>
            <a:spLocks noGrp="1"/>
          </p:cNvSpPr>
          <p:nvPr>
            <p:ph idx="1"/>
          </p:nvPr>
        </p:nvSpPr>
        <p:spPr/>
        <p:txBody>
          <a:bodyPr/>
          <a:lstStyle/>
          <a:p>
            <a:r>
              <a:rPr lang="hi-IN" sz="2400" dirty="0" smtClean="0"/>
              <a:t>इस पाठ में मुख्य रुप डीजिटल इन्डिया के विषय में छात्रों को बताया गया है।, पेपर के  स्थान पर इलेक्ट्रोनिक डिजिटल के प्रयोग पर बल दिया गया है। क्रय विक्रय के लिए पैसे के स्थान </a:t>
            </a:r>
            <a:r>
              <a:rPr lang="hi-IN" sz="2400" dirty="0"/>
              <a:t>पर </a:t>
            </a:r>
            <a:r>
              <a:rPr lang="hi-IN" sz="2400" dirty="0" smtClean="0"/>
              <a:t>डिजिटल पेमेन्ट का बढावा दिया गया है ।</a:t>
            </a:r>
          </a:p>
          <a:p>
            <a:endParaRPr lang="en-IN" dirty="0"/>
          </a:p>
        </p:txBody>
      </p:sp>
    </p:spTree>
    <p:extLst>
      <p:ext uri="{BB962C8B-B14F-4D97-AF65-F5344CB8AC3E}">
        <p14:creationId xmlns:p14="http://schemas.microsoft.com/office/powerpoint/2010/main" val="3148377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sz="2000" dirty="0"/>
              <a:t>पाठ सार</a:t>
            </a:r>
            <a:br>
              <a:rPr lang="hi-IN" sz="2000" dirty="0"/>
            </a:br>
            <a:r>
              <a:rPr lang="hi-IN" sz="2000" dirty="0"/>
              <a:t/>
            </a:r>
            <a:br>
              <a:rPr lang="hi-IN" sz="2000" dirty="0"/>
            </a:br>
            <a:endParaRPr lang="en-IN" sz="2000" dirty="0"/>
          </a:p>
        </p:txBody>
      </p:sp>
      <p:sp>
        <p:nvSpPr>
          <p:cNvPr id="3" name="Content Placeholder 2"/>
          <p:cNvSpPr>
            <a:spLocks noGrp="1"/>
          </p:cNvSpPr>
          <p:nvPr>
            <p:ph idx="1"/>
          </p:nvPr>
        </p:nvSpPr>
        <p:spPr/>
        <p:txBody>
          <a:bodyPr/>
          <a:lstStyle/>
          <a:p>
            <a:r>
              <a:rPr lang="hi-IN" sz="2400" dirty="0" smtClean="0"/>
              <a:t>पढाई से लेकर विद्यालय शुल्क इत्यादि डिजिटल द्वारा पैमेन्ट किया जाता है ।</a:t>
            </a:r>
          </a:p>
          <a:p>
            <a:r>
              <a:rPr lang="hi-IN" sz="2400" dirty="0"/>
              <a:t>आज भारत </a:t>
            </a:r>
            <a:r>
              <a:rPr lang="hi-IN" sz="2400" dirty="0" smtClean="0"/>
              <a:t>डिजिटल प्रयोग में अग्रणी है।</a:t>
            </a:r>
          </a:p>
          <a:p>
            <a:r>
              <a:rPr lang="hi-IN" sz="2400" dirty="0" smtClean="0"/>
              <a:t>आज सभी कार्य इसी के द्वारा किये जाते है ।</a:t>
            </a:r>
          </a:p>
          <a:p>
            <a:r>
              <a:rPr lang="hi-IN" sz="2400" dirty="0" smtClean="0"/>
              <a:t>डिजिटल प्रयोग से पर्यावरण का भी सुरक्षा के दिशा में अग्रसर हैं </a:t>
            </a:r>
          </a:p>
          <a:p>
            <a:r>
              <a:rPr lang="hi-IN" sz="2400" dirty="0" smtClean="0"/>
              <a:t>नेट बैंकिग, डेबिट कार्ड के द्वारा जीवन बहुत आसान हो गया।</a:t>
            </a:r>
          </a:p>
          <a:p>
            <a:r>
              <a:rPr lang="hi-IN" sz="2400" dirty="0" smtClean="0"/>
              <a:t>शब्दकोश एवं मानचित्र भी मोबाईल के द्वारा आसान हो गया है।</a:t>
            </a:r>
            <a:r>
              <a:rPr lang="hi-IN" sz="2400" dirty="0"/>
              <a:t/>
            </a:r>
            <a:br>
              <a:rPr lang="hi-IN" sz="2400" dirty="0"/>
            </a:br>
            <a:endParaRPr lang="hi-IN" sz="2400" dirty="0" smtClean="0"/>
          </a:p>
          <a:p>
            <a:pPr marL="0" indent="0">
              <a:buNone/>
            </a:pPr>
            <a:endParaRPr lang="hi-IN" dirty="0"/>
          </a:p>
          <a:p>
            <a:endParaRPr lang="en-IN" dirty="0"/>
          </a:p>
        </p:txBody>
      </p:sp>
    </p:spTree>
    <p:extLst>
      <p:ext uri="{BB962C8B-B14F-4D97-AF65-F5344CB8AC3E}">
        <p14:creationId xmlns:p14="http://schemas.microsoft.com/office/powerpoint/2010/main" val="2526343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i-IN" sz="2800" dirty="0" smtClean="0"/>
              <a:t>प्रश्नोत्तर</a:t>
            </a:r>
            <a:endParaRPr lang="en-IN" sz="2800" dirty="0"/>
          </a:p>
        </p:txBody>
      </p:sp>
      <p:sp>
        <p:nvSpPr>
          <p:cNvPr id="3" name="Content Placeholder 2"/>
          <p:cNvSpPr>
            <a:spLocks noGrp="1"/>
          </p:cNvSpPr>
          <p:nvPr>
            <p:ph idx="1"/>
          </p:nvPr>
        </p:nvSpPr>
        <p:spPr/>
        <p:txBody>
          <a:bodyPr>
            <a:normAutofit/>
          </a:bodyPr>
          <a:lstStyle/>
          <a:p>
            <a:r>
              <a:rPr lang="hi-IN" sz="2400" dirty="0" smtClean="0"/>
              <a:t>पाठ में दिए सभी प्रश्नों का उत्तर पाठ के आधार पर स्वयं लिखें ।</a:t>
            </a:r>
            <a:endParaRPr lang="en-IN" sz="2400" dirty="0"/>
          </a:p>
        </p:txBody>
      </p:sp>
    </p:spTree>
    <p:extLst>
      <p:ext uri="{BB962C8B-B14F-4D97-AF65-F5344CB8AC3E}">
        <p14:creationId xmlns:p14="http://schemas.microsoft.com/office/powerpoint/2010/main" val="20762125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159</Words>
  <Application>Microsoft Office PowerPoint</Application>
  <PresentationFormat>On-screen Show (4:3)</PresentationFormat>
  <Paragraphs>15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डीजि भारतम्</vt:lpstr>
      <vt:lpstr>   पाठ सार   </vt:lpstr>
      <vt:lpstr>पाठ सार  </vt:lpstr>
      <vt:lpstr>प्रश्नोत्तर</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द्वितीयः पाठः दुर्बुद्धि विनश्यति</dc:title>
  <dc:creator>Mukesh</dc:creator>
  <cp:lastModifiedBy>mk</cp:lastModifiedBy>
  <cp:revision>12</cp:revision>
  <dcterms:created xsi:type="dcterms:W3CDTF">2006-08-16T00:00:00Z</dcterms:created>
  <dcterms:modified xsi:type="dcterms:W3CDTF">2020-05-12T15:29:18Z</dcterms:modified>
</cp:coreProperties>
</file>